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62" r:id="rId4"/>
    <p:sldId id="280" r:id="rId5"/>
    <p:sldId id="278" r:id="rId6"/>
    <p:sldId id="271" r:id="rId7"/>
    <p:sldId id="275" r:id="rId8"/>
    <p:sldId id="274" r:id="rId9"/>
    <p:sldId id="272" r:id="rId10"/>
    <p:sldId id="273" r:id="rId11"/>
    <p:sldId id="277" r:id="rId12"/>
    <p:sldId id="281" r:id="rId13"/>
    <p:sldId id="282" r:id="rId14"/>
    <p:sldId id="283" r:id="rId15"/>
    <p:sldId id="284" r:id="rId16"/>
    <p:sldId id="265" r:id="rId17"/>
    <p:sldId id="285" r:id="rId18"/>
    <p:sldId id="286" r:id="rId19"/>
    <p:sldId id="288" r:id="rId20"/>
    <p:sldId id="267" r:id="rId21"/>
    <p:sldId id="289" r:id="rId22"/>
    <p:sldId id="290" r:id="rId23"/>
    <p:sldId id="291" r:id="rId24"/>
    <p:sldId id="266" r:id="rId25"/>
    <p:sldId id="292" r:id="rId26"/>
    <p:sldId id="269" r:id="rId27"/>
    <p:sldId id="270" r:id="rId28"/>
    <p:sldId id="264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265282" y="4077393"/>
            <a:ext cx="7661435" cy="210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Maquetado de Municipios</a:t>
            </a:r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78CBCA1-39EE-4B8A-A941-5E3C830F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F865DD-F4B2-43B4-8204-3E77717D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070A7C-D0C3-4C08-ACA0-3AA85648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86F45-7DEE-4CBE-9D99-89F9E98C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A78C86C-437A-4908-B5B5-156F050F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22" y="410795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86F45-7DEE-4CBE-9D99-89F9E98C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95E688-0D53-4947-A0B1-6B6854B0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5" y="2318192"/>
            <a:ext cx="4197750" cy="2221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628359-B75B-4613-B0F4-FD0EEF32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74" y="428992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1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86F45-7DEE-4CBE-9D99-89F9E98C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A2CC1B-049A-4131-877F-6EBFE51C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7C83FB-4DE6-4A84-B0EA-5840C3763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163AC2A-4257-4C5B-8D9B-1CCC8354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23AE5DF-7A83-48CD-A026-42744CD3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383" y="27385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23FB0A-DAA1-4429-B217-94BC3E31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D66C1C-BF05-44BF-ACF6-C47A4324E0AD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FA699A0-8987-4877-B909-EEBC4B68E7CE}"/>
              </a:ext>
            </a:extLst>
          </p:cNvPr>
          <p:cNvCxnSpPr>
            <a:cxnSpLocks/>
          </p:cNvCxnSpPr>
          <p:nvPr/>
        </p:nvCxnSpPr>
        <p:spPr>
          <a:xfrm flipH="1">
            <a:off x="7737354" y="2861623"/>
            <a:ext cx="2474900" cy="18377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99608AF-B66C-4286-9318-AF64872A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06" y="2158627"/>
            <a:ext cx="3166724" cy="2540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6E0A16-6E4A-4399-854F-85C6EDFFA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471" y="489227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8F8E6-4508-45B7-A705-F0AC9CD6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6FBDAE-48B5-416A-98FC-C9B0AA12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41AD7D-1442-41C7-B437-EA7DB2FA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8F8E6-4508-45B7-A705-F0AC9CD6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E56F1A-2088-44C5-8BE2-1642937F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594" y="41355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8F8E6-4508-45B7-A705-F0AC9CD6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B19FBF-CB7B-49CC-8A31-B405B709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5" y="2318192"/>
            <a:ext cx="4197750" cy="2221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FAFAB9-2D58-4FE1-9BC3-E6A38438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74" y="428992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8F8E6-4508-45B7-A705-F0AC9CD6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6235F0-6743-40F2-80B5-6BF02C8E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DE6A51-A161-4EDA-A8A2-31AC3465A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1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12287-04CB-4447-A83D-820AA0D1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Facturación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86E452-7B0E-405C-8C5C-A3111659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5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BE62C-8736-4002-ACC1-26851CFA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C6F865-43C6-474F-8C26-EC301F07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555" y="2536343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863EB-5C71-4C3E-8E76-3CAD0B1E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66" y="4957668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01A55-778F-4D7F-A934-87822A63C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8" t="15277" r="10421" b="12388"/>
          <a:stretch/>
        </p:blipFill>
        <p:spPr>
          <a:xfrm>
            <a:off x="1666487" y="1315862"/>
            <a:ext cx="5517959" cy="314515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B14844-8ADD-42EE-8F3A-647AEB276862}"/>
              </a:ext>
            </a:extLst>
          </p:cNvPr>
          <p:cNvCxnSpPr>
            <a:cxnSpLocks/>
          </p:cNvCxnSpPr>
          <p:nvPr/>
        </p:nvCxnSpPr>
        <p:spPr>
          <a:xfrm flipH="1" flipV="1">
            <a:off x="1666488" y="446101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652F08-F922-4FCC-A7A1-811F103D5278}"/>
              </a:ext>
            </a:extLst>
          </p:cNvPr>
          <p:cNvCxnSpPr>
            <a:cxnSpLocks/>
          </p:cNvCxnSpPr>
          <p:nvPr/>
        </p:nvCxnSpPr>
        <p:spPr>
          <a:xfrm flipV="1">
            <a:off x="4938570" y="452707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606B43EF-A104-4EFD-BFDD-081DEA5D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529" y="400178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BC87EDF1-3868-4F32-B2E1-036C1C12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90" y="1645243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66" y="5502362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F8A0A9-C43D-4C43-BE2B-C69CE12B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44F0BA7-611C-48B1-8A96-2ED10C94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06" y="2632323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9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8515E0-3B69-4240-A365-7FC77226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842668-C07C-45FD-B363-9AB28B8C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064" y="3536732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B61016-DE82-4E9C-8F8E-C8F55C0A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5F9B8BF-E525-43AB-82F1-1BAF80AE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31C682-8D08-4ADC-AFC4-1E255BBE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38" y="116409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64DD605-25DE-4488-841B-5D9CC903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3D494-F566-461C-813C-C7FE1C96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28" y="2612571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30719A-3ABE-4781-BD4D-43CC907A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488C625-EAF5-4335-80A3-592471BA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617" y="2679971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87B754-5BBC-4A9F-9E6E-A0156475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5FB2FD0-B57D-42FF-956B-6195D0DE3100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71F86CA-E68D-449F-9F1A-BE995B943516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DDB9AD5F-52E7-4E4C-8C61-36C09FFA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8" y="1984225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3F3BA55-95A8-4BC2-941D-941A06245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80" y="49991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C9F522-BE68-4D20-A273-94477E55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873155-CFF5-443B-B510-6ADF85F1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7" y="2018197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3CC7245-B676-4C5B-AC84-6E956B8AD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8" t="15277" r="10421" b="12388"/>
          <a:stretch/>
        </p:blipFill>
        <p:spPr>
          <a:xfrm>
            <a:off x="1439617" y="1394002"/>
            <a:ext cx="5517959" cy="3145157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5C1800D-62E0-4233-A8C4-9F6238780C15}"/>
              </a:ext>
            </a:extLst>
          </p:cNvPr>
          <p:cNvCxnSpPr>
            <a:cxnSpLocks/>
          </p:cNvCxnSpPr>
          <p:nvPr/>
        </p:nvCxnSpPr>
        <p:spPr>
          <a:xfrm flipH="1" flipV="1">
            <a:off x="1439618" y="453915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F1CC8D7-0796-4F72-8D43-9D6FF06A3CB3}"/>
              </a:ext>
            </a:extLst>
          </p:cNvPr>
          <p:cNvCxnSpPr>
            <a:cxnSpLocks/>
          </p:cNvCxnSpPr>
          <p:nvPr/>
        </p:nvCxnSpPr>
        <p:spPr>
          <a:xfrm flipV="1">
            <a:off x="4711700" y="460521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63E6A899-1A9A-4589-9A36-FDA00BC8B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59" y="407992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F030CB-B79D-42F7-9D79-4FEB9558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2E6B990-7DE1-4250-AD73-E89F7D8DAB06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579E514-ED09-4118-9F18-18BDBBCD8D19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B4CC43B5-98F7-4590-AC8B-007B5A25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1" y="1969188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BF5397F-2303-44E5-AD78-2414A2D3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0" y="55637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ED58D2E-9AD6-4F6C-81F9-F212EFAD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A80A4B5-C102-4289-8CF5-723EDDC6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34D01BE-B213-4830-98C1-3A53EDA6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54</Words>
  <Application>Microsoft Office PowerPoint</Application>
  <PresentationFormat>Panorámica</PresentationFormat>
  <Paragraphs>28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Rodolf Zuñiga</cp:lastModifiedBy>
  <cp:revision>44</cp:revision>
  <dcterms:created xsi:type="dcterms:W3CDTF">2022-07-28T15:31:43Z</dcterms:created>
  <dcterms:modified xsi:type="dcterms:W3CDTF">2022-08-16T22:30:35Z</dcterms:modified>
</cp:coreProperties>
</file>